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x="7562088" cy="10689336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